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19"/>
  </p:notesMasterIdLst>
  <p:sldIdLst>
    <p:sldId id="256" r:id="rId2"/>
    <p:sldId id="267" r:id="rId3"/>
    <p:sldId id="258" r:id="rId4"/>
    <p:sldId id="259" r:id="rId5"/>
    <p:sldId id="260" r:id="rId6"/>
    <p:sldId id="262" r:id="rId7"/>
    <p:sldId id="263" r:id="rId8"/>
    <p:sldId id="264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65" r:id="rId17"/>
    <p:sldId id="275" r:id="rId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4" autoAdjust="0"/>
    <p:restoredTop sz="94660"/>
  </p:normalViewPr>
  <p:slideViewPr>
    <p:cSldViewPr>
      <p:cViewPr>
        <p:scale>
          <a:sx n="50" d="100"/>
          <a:sy n="50" d="100"/>
        </p:scale>
        <p:origin x="-1890" y="-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BE20F-3B30-48A3-A9A4-0F394E8FDC75}" type="datetimeFigureOut">
              <a:rPr lang="en-US" smtClean="0"/>
              <a:pPr/>
              <a:t>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8564B-2D05-44F2-89D4-F68C0D7F59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11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8564B-2D05-44F2-89D4-F68C0D7F59E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8564B-2D05-44F2-89D4-F68C0D7F59E5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8564B-2D05-44F2-89D4-F68C0D7F59E5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8564B-2D05-44F2-89D4-F68C0D7F59E5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8564B-2D05-44F2-89D4-F68C0D7F59E5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8564B-2D05-44F2-89D4-F68C0D7F59E5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8564B-2D05-44F2-89D4-F68C0D7F59E5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8564B-2D05-44F2-89D4-F68C0D7F59E5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2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81923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81924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925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92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81927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928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1929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30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31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9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19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1934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1935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Department of Electrical Engineering C.I.I.T  ATD</a:t>
            </a:r>
            <a:endParaRPr lang="en-US"/>
          </a:p>
        </p:txBody>
      </p:sp>
      <p:sp>
        <p:nvSpPr>
          <p:cNvPr id="81936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2AC9FB4-B054-47F7-B84A-DAFE2876C4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Department of Electrical Engineering C.I.I.T  ATD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E6EA77-1421-41D8-881D-65AED80C81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Department of Electrical Engineering C.I.I.T  ATD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D71723-1565-48C8-9FCD-EEC38B67501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Department of Electrical Engineering C.I.I.T  ATD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8431BD-AA47-45CD-A847-A629C10053F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Department of Electrical Engineering C.I.I.T  ATD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FE5EC0-4862-4497-A70A-47F412740C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Department of Electrical Engineering C.I.I.T  ATD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2C45DD-F8E8-4E47-9EC0-A15FA9B620B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Department of Electrical Engineering C.I.I.T  ATD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117D4B-9CA0-4DFB-801E-3E9FA058541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Department of Electrical Engineering C.I.I.T  ATD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A6A5C2-8504-40E4-82FA-63873E755F3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Department of Electrical Engineering C.I.I.T  ATD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2BC3DF-E2FF-4A1C-88AE-F6DEECDDA7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Department of Electrical Engineering C.I.I.T  ATD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2D9A9-8406-4395-8ED3-53C09998E8D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Department of Electrical Engineering C.I.I.T  ATD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D46B90-573F-459F-B364-3098416D3C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en-US" sz="2400"/>
          </a:p>
        </p:txBody>
      </p:sp>
      <p:sp>
        <p:nvSpPr>
          <p:cNvPr id="8089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en-US" sz="2400"/>
          </a:p>
        </p:txBody>
      </p:sp>
      <p:sp>
        <p:nvSpPr>
          <p:cNvPr id="8090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en-US" sz="2400"/>
          </a:p>
        </p:txBody>
      </p:sp>
      <p:sp>
        <p:nvSpPr>
          <p:cNvPr id="8090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en-US" sz="2400"/>
          </a:p>
        </p:txBody>
      </p:sp>
      <p:sp>
        <p:nvSpPr>
          <p:cNvPr id="8090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en-US" sz="2400"/>
          </a:p>
        </p:txBody>
      </p:sp>
      <p:sp>
        <p:nvSpPr>
          <p:cNvPr id="8090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en-US" sz="2400"/>
          </a:p>
        </p:txBody>
      </p:sp>
      <p:sp>
        <p:nvSpPr>
          <p:cNvPr id="80904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en-US" sz="2400"/>
          </a:p>
        </p:txBody>
      </p:sp>
      <p:sp>
        <p:nvSpPr>
          <p:cNvPr id="8090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090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09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endParaRPr lang="en-US"/>
          </a:p>
        </p:txBody>
      </p:sp>
      <p:sp>
        <p:nvSpPr>
          <p:cNvPr id="809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r>
              <a:rPr lang="en-US" smtClean="0"/>
              <a:t>Department of Electrical Engineering C.I.I.T  ATD</a:t>
            </a:r>
            <a:endParaRPr lang="en-US"/>
          </a:p>
        </p:txBody>
      </p:sp>
      <p:sp>
        <p:nvSpPr>
          <p:cNvPr id="809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787C0DDB-2A3B-41A8-ACC5-F78FF7F034F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issexy.wordpress.com/2013/06/29/raspberry-pi-pir-motion-detection-and-alerting-to-sms-raspberrypi-sms-sensor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0kpGcMjpDcw&amp;t=6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Anti Theft Surveillance System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66800" y="2286000"/>
            <a:ext cx="7199312" cy="2859087"/>
          </a:xfrm>
        </p:spPr>
        <p:txBody>
          <a:bodyPr/>
          <a:lstStyle/>
          <a:p>
            <a:pPr algn="ctr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Students Names:</a:t>
            </a:r>
          </a:p>
          <a:p>
            <a:pPr algn="ctr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Muhammad Ahmad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Falak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Ahmad Khan</a:t>
            </a:r>
          </a:p>
          <a:p>
            <a:pPr algn="ctr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Supervisor: </a:t>
            </a:r>
          </a:p>
          <a:p>
            <a:pPr algn="ctr">
              <a:buNone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Prof.Thomas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Scheffler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C45DD-F8E8-4E47-9EC0-A15FA9B620B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990600" y="6253931"/>
            <a:ext cx="5867400" cy="457200"/>
          </a:xfrm>
        </p:spPr>
        <p:txBody>
          <a:bodyPr/>
          <a:lstStyle/>
          <a:p>
            <a:r>
              <a:rPr lang="en-US" sz="24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Beuth</a:t>
            </a:r>
            <a:r>
              <a:rPr lang="en-US" sz="24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Hochschule</a:t>
            </a:r>
            <a:r>
              <a:rPr lang="en-US" sz="24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f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r>
              <a:rPr lang="en-US" sz="24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r</a:t>
            </a:r>
            <a:r>
              <a:rPr lang="en-US" sz="24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Technik</a:t>
            </a:r>
            <a:endParaRPr lang="en-US" sz="2400" b="1" dirty="0">
              <a:latin typeface="Arial" panose="020B0604020202020204" pitchFamily="34" charset="0"/>
              <a:ea typeface="Microsoft YaHei UI" pitchFamily="34" charset="-122"/>
              <a:cs typeface="Arial" panose="020B0604020202020204" pitchFamily="34" charset="0"/>
            </a:endParaRPr>
          </a:p>
          <a:p>
            <a:r>
              <a:rPr lang="en-GB" dirty="0"/>
              <a:t>Distributive Systems and Services (MCIT) Group</a:t>
            </a:r>
            <a:endParaRPr lang="en-US" b="1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638800"/>
            <a:ext cx="1458106" cy="11049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Workflow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81200"/>
            <a:ext cx="3086100" cy="37338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6800" y="6313539"/>
            <a:ext cx="4876800" cy="457200"/>
          </a:xfrm>
        </p:spPr>
        <p:txBody>
          <a:bodyPr/>
          <a:lstStyle/>
          <a:p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Beuth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Hochschule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f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r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Technik</a:t>
            </a:r>
            <a:endParaRPr lang="en-US" sz="1800" b="1" dirty="0">
              <a:latin typeface="Arial" panose="020B0604020202020204" pitchFamily="34" charset="0"/>
              <a:ea typeface="Microsoft YaHei UI" pitchFamily="34" charset="-122"/>
              <a:cs typeface="Arial" panose="020B0604020202020204" pitchFamily="34" charset="0"/>
            </a:endParaRPr>
          </a:p>
          <a:p>
            <a:r>
              <a:rPr lang="en-GB" dirty="0"/>
              <a:t>Distributive Systems and Services (MCIT) Group</a:t>
            </a:r>
            <a:endParaRPr lang="en-US" b="1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31BD-AA47-45CD-A847-A629C10053F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67000"/>
            <a:ext cx="4191000" cy="1470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867400"/>
            <a:ext cx="1458106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60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Workflow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05000"/>
            <a:ext cx="3399532" cy="41148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19200" y="6328287"/>
            <a:ext cx="4953000" cy="457200"/>
          </a:xfrm>
        </p:spPr>
        <p:txBody>
          <a:bodyPr/>
          <a:lstStyle/>
          <a:p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Beuth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Hochschule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f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r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Technik</a:t>
            </a:r>
            <a:endParaRPr lang="en-US" sz="1800" b="1" dirty="0">
              <a:latin typeface="Arial" panose="020B0604020202020204" pitchFamily="34" charset="0"/>
              <a:ea typeface="Microsoft YaHei UI" pitchFamily="34" charset="-122"/>
              <a:cs typeface="Arial" panose="020B0604020202020204" pitchFamily="34" charset="0"/>
            </a:endParaRPr>
          </a:p>
          <a:p>
            <a:r>
              <a:rPr lang="en-GB" dirty="0"/>
              <a:t>Distributive Systems and Services (MCIT) Group</a:t>
            </a:r>
            <a:endParaRPr lang="en-US" b="1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31BD-AA47-45CD-A847-A629C10053F2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28800"/>
            <a:ext cx="3605213" cy="419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867400"/>
            <a:ext cx="1458106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9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Workflow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09800"/>
            <a:ext cx="7772400" cy="354236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10506" y="6286500"/>
            <a:ext cx="3962400" cy="457200"/>
          </a:xfrm>
        </p:spPr>
        <p:txBody>
          <a:bodyPr/>
          <a:lstStyle/>
          <a:p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Beuth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Hochschule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f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r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Technik</a:t>
            </a:r>
            <a:endParaRPr lang="en-US" sz="1800" b="1" dirty="0">
              <a:latin typeface="Arial" panose="020B0604020202020204" pitchFamily="34" charset="0"/>
              <a:ea typeface="Microsoft YaHei UI" pitchFamily="34" charset="-122"/>
              <a:cs typeface="Arial" panose="020B0604020202020204" pitchFamily="34" charset="0"/>
            </a:endParaRPr>
          </a:p>
          <a:p>
            <a:r>
              <a:rPr lang="en-GB" dirty="0"/>
              <a:t>Distributive Systems and Services (MCIT)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31BD-AA47-45CD-A847-A629C10053F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867400"/>
            <a:ext cx="1458106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0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Workflow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88" y="2177337"/>
            <a:ext cx="7123112" cy="36900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04598" y="6371917"/>
            <a:ext cx="4495800" cy="457200"/>
          </a:xfrm>
        </p:spPr>
        <p:txBody>
          <a:bodyPr/>
          <a:lstStyle/>
          <a:p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Beuth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Hochschule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f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r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Technik</a:t>
            </a:r>
            <a:endParaRPr lang="en-US" sz="1800" b="1" dirty="0">
              <a:latin typeface="Arial" panose="020B0604020202020204" pitchFamily="34" charset="0"/>
              <a:ea typeface="Microsoft YaHei UI" pitchFamily="34" charset="-122"/>
              <a:cs typeface="Arial" panose="020B0604020202020204" pitchFamily="34" charset="0"/>
            </a:endParaRPr>
          </a:p>
          <a:p>
            <a:r>
              <a:rPr lang="en-GB" dirty="0"/>
              <a:t>Distributive Systems and Services (MCIT)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31BD-AA47-45CD-A847-A629C10053F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3" y="5974940"/>
            <a:ext cx="1458106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0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Workflow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86000"/>
            <a:ext cx="7772400" cy="347940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10506" y="6286500"/>
            <a:ext cx="4621161" cy="457200"/>
          </a:xfrm>
        </p:spPr>
        <p:txBody>
          <a:bodyPr/>
          <a:lstStyle/>
          <a:p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Beuth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Hochschule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f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r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Technik</a:t>
            </a:r>
            <a:endParaRPr lang="en-US" sz="1800" b="1" dirty="0">
              <a:latin typeface="Arial" panose="020B0604020202020204" pitchFamily="34" charset="0"/>
              <a:ea typeface="Microsoft YaHei UI" pitchFamily="34" charset="-122"/>
              <a:cs typeface="Arial" panose="020B0604020202020204" pitchFamily="34" charset="0"/>
            </a:endParaRPr>
          </a:p>
          <a:p>
            <a:r>
              <a:rPr lang="en-GB" dirty="0"/>
              <a:t>Distributive Systems and Services (MCIT)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31BD-AA47-45CD-A847-A629C10053F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867400"/>
            <a:ext cx="1458106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77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Workflow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88" y="2261553"/>
            <a:ext cx="7772400" cy="36271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10506" y="6286500"/>
            <a:ext cx="4714094" cy="457200"/>
          </a:xfrm>
        </p:spPr>
        <p:txBody>
          <a:bodyPr/>
          <a:lstStyle/>
          <a:p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Beuth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Hochschule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f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r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Technik</a:t>
            </a:r>
            <a:endParaRPr lang="en-US" sz="1800" b="1" dirty="0">
              <a:latin typeface="Arial" panose="020B0604020202020204" pitchFamily="34" charset="0"/>
              <a:ea typeface="Microsoft YaHei UI" pitchFamily="34" charset="-122"/>
              <a:cs typeface="Arial" panose="020B0604020202020204" pitchFamily="34" charset="0"/>
            </a:endParaRPr>
          </a:p>
          <a:p>
            <a:r>
              <a:rPr lang="en-GB" dirty="0"/>
              <a:t>Distributive Systems and Services (MCIT)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31BD-AA47-45CD-A847-A629C10053F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867400"/>
            <a:ext cx="1458106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5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90600" y="228600"/>
            <a:ext cx="7793037" cy="1462087"/>
          </a:xfrm>
        </p:spPr>
        <p:txBody>
          <a:bodyPr/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References</a:t>
            </a:r>
            <a:endParaRPr lang="en-US" sz="3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7199312" cy="3163887"/>
          </a:xfrm>
        </p:spPr>
        <p:txBody>
          <a:bodyPr/>
          <a:lstStyle/>
          <a:p>
            <a:pPr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Research Article .</a:t>
            </a:r>
            <a:r>
              <a:rPr lang="en-US" sz="18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https</a:t>
            </a:r>
            <a:r>
              <a:rPr lang="en-US" sz="1800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://pdfs.semanticscholar.org/157e/0e0cdf462c68df3307d75e4bd7505d71cab0.pdf </a:t>
            </a:r>
            <a:endParaRPr lang="en-US" sz="1800" u="sng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For detecting motion </a:t>
            </a:r>
            <a:r>
              <a:rPr lang="en-US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https://dataissexy.wordpress.com/2013/06/29/raspberry-pi-pir-motion-detection-and-alerting-to-sms-raspberrypi-sms-sensors</a:t>
            </a:r>
            <a:r>
              <a:rPr 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/</a:t>
            </a:r>
            <a:endParaRPr lang="en-US" sz="18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Send email</a:t>
            </a:r>
          </a:p>
          <a:p>
            <a:pPr>
              <a:buNone/>
            </a:pPr>
            <a:r>
              <a:rPr 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https://www.youtube.com/watch?v=0kpGcMjpDcw&amp;t=6s</a:t>
            </a:r>
            <a:endParaRPr lang="en-US" sz="1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Connect pi to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php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1800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https://www.youtube.com/watch?v=pMx0hVjAygo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C45DD-F8E8-4E47-9EC0-A15FA9B620B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1066800" y="6374530"/>
            <a:ext cx="5867400" cy="457200"/>
          </a:xfrm>
        </p:spPr>
        <p:txBody>
          <a:bodyPr/>
          <a:lstStyle/>
          <a:p>
            <a:r>
              <a:rPr lang="en-US" sz="24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Beuth</a:t>
            </a:r>
            <a:r>
              <a:rPr lang="en-US" sz="24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Hochschule</a:t>
            </a:r>
            <a:r>
              <a:rPr lang="en-US" sz="24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f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r>
              <a:rPr lang="en-US" sz="24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r</a:t>
            </a:r>
            <a:r>
              <a:rPr lang="en-US" sz="24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Technik</a:t>
            </a:r>
            <a:endParaRPr lang="en-US" sz="2400" b="1" dirty="0">
              <a:latin typeface="Arial" panose="020B0604020202020204" pitchFamily="34" charset="0"/>
              <a:ea typeface="Microsoft YaHei UI" pitchFamily="34" charset="-122"/>
              <a:cs typeface="Arial" panose="020B0604020202020204" pitchFamily="34" charset="0"/>
            </a:endParaRPr>
          </a:p>
          <a:p>
            <a:r>
              <a:rPr lang="en-GB" dirty="0"/>
              <a:t>Distributive Systems and Services (MCIT) Group</a:t>
            </a:r>
            <a:endParaRPr lang="en-US" b="1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867400"/>
            <a:ext cx="1458106" cy="876300"/>
          </a:xfrm>
          <a:prstGeom prst="rect">
            <a:avLst/>
          </a:prstGeom>
        </p:spPr>
      </p:pic>
      <p:sp>
        <p:nvSpPr>
          <p:cNvPr id="8" name="Slide Number Placeholder 8"/>
          <p:cNvSpPr txBox="1">
            <a:spLocks/>
          </p:cNvSpPr>
          <p:nvPr/>
        </p:nvSpPr>
        <p:spPr bwMode="auto">
          <a:xfrm>
            <a:off x="7194550" y="63960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fld id="{CC2C45DD-F8E8-4E47-9EC0-A15FA9B620B2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END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17713"/>
            <a:ext cx="7239000" cy="384968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9200" y="6305550"/>
            <a:ext cx="4800600" cy="457200"/>
          </a:xfrm>
        </p:spPr>
        <p:txBody>
          <a:bodyPr/>
          <a:lstStyle/>
          <a:p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Beuth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Hochschule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f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r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Technik</a:t>
            </a:r>
            <a:endParaRPr lang="en-US" sz="1800" b="1" dirty="0">
              <a:latin typeface="Arial" panose="020B0604020202020204" pitchFamily="34" charset="0"/>
              <a:ea typeface="Microsoft YaHei UI" pitchFamily="34" charset="-122"/>
              <a:cs typeface="Arial" panose="020B0604020202020204" pitchFamily="34" charset="0"/>
            </a:endParaRPr>
          </a:p>
          <a:p>
            <a:r>
              <a:rPr lang="en-GB" dirty="0"/>
              <a:t>Distributive Systems and Services (MCIT) Group</a:t>
            </a:r>
            <a:endParaRPr lang="en-US" b="1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C45DD-F8E8-4E47-9EC0-A15FA9B620B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867400"/>
            <a:ext cx="1458106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tx1"/>
                </a:solidFill>
              </a:rPr>
              <a:t>  Anti Theft Surveillance System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6400800" cy="457200"/>
          </a:xfrm>
        </p:spPr>
        <p:txBody>
          <a:bodyPr/>
          <a:lstStyle/>
          <a:p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Beuth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Hochschule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f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r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Technik</a:t>
            </a:r>
            <a:endParaRPr lang="en-US" sz="1800" b="1" dirty="0">
              <a:latin typeface="Arial" panose="020B0604020202020204" pitchFamily="34" charset="0"/>
              <a:ea typeface="Microsoft YaHei UI" pitchFamily="34" charset="-122"/>
              <a:cs typeface="Arial" panose="020B0604020202020204" pitchFamily="34" charset="0"/>
            </a:endParaRPr>
          </a:p>
          <a:p>
            <a:r>
              <a:rPr lang="en-GB" dirty="0"/>
              <a:t>Distributive Systems and Services (MCIT) Group</a:t>
            </a:r>
            <a:endParaRPr lang="en-US" b="1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C45DD-F8E8-4E47-9EC0-A15FA9B620B2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638800"/>
            <a:ext cx="1458106" cy="110490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06" y="2133601"/>
            <a:ext cx="6390494" cy="3505199"/>
          </a:xfrm>
        </p:spPr>
      </p:pic>
    </p:spTree>
    <p:extLst>
      <p:ext uri="{BB962C8B-B14F-4D97-AF65-F5344CB8AC3E}">
        <p14:creationId xmlns:p14="http://schemas.microsoft.com/office/powerpoint/2010/main" val="26824627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Overview</a:t>
            </a:r>
            <a:endParaRPr lang="en-US" sz="4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7199312" cy="369728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Problem Statement/ What To Do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Aims and Objective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Why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we Proposed this Technique?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Block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Working of 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References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C45DD-F8E8-4E47-9EC0-A15FA9B620B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81453" y="6286500"/>
            <a:ext cx="5867400" cy="457200"/>
          </a:xfrm>
        </p:spPr>
        <p:txBody>
          <a:bodyPr/>
          <a:lstStyle/>
          <a:p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Beuth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Hochschule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f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r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Technik</a:t>
            </a:r>
            <a:endParaRPr lang="en-US" sz="1800" b="1" dirty="0">
              <a:latin typeface="Arial" panose="020B0604020202020204" pitchFamily="34" charset="0"/>
              <a:ea typeface="Microsoft YaHei UI" pitchFamily="34" charset="-122"/>
              <a:cs typeface="Arial" panose="020B0604020202020204" pitchFamily="34" charset="0"/>
            </a:endParaRPr>
          </a:p>
          <a:p>
            <a:r>
              <a:rPr lang="en-GB" dirty="0"/>
              <a:t>Distributive Systems and Services (MCIT) Group</a:t>
            </a:r>
            <a:endParaRPr lang="en-US" b="1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638800"/>
            <a:ext cx="1458106" cy="1104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Problem Statement</a:t>
            </a:r>
            <a:endParaRPr lang="en-US" sz="3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7199312" cy="369728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Make  People life Better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C45DD-F8E8-4E47-9EC0-A15FA9B620B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09600" y="6515100"/>
            <a:ext cx="5867400" cy="457200"/>
          </a:xfrm>
        </p:spPr>
        <p:txBody>
          <a:bodyPr/>
          <a:lstStyle/>
          <a:p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Beuth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Hochschule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f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r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Technik</a:t>
            </a:r>
            <a:endParaRPr lang="en-US" sz="1800" b="1" dirty="0">
              <a:latin typeface="Arial" panose="020B0604020202020204" pitchFamily="34" charset="0"/>
              <a:ea typeface="Microsoft YaHei UI" pitchFamily="34" charset="-122"/>
              <a:cs typeface="Arial" panose="020B0604020202020204" pitchFamily="34" charset="0"/>
            </a:endParaRPr>
          </a:p>
          <a:p>
            <a:r>
              <a:rPr lang="en-GB" dirty="0"/>
              <a:t>Distributive Systems and Services (MCIT) Group</a:t>
            </a:r>
            <a:endParaRPr lang="en-US" b="1" dirty="0">
              <a:latin typeface="Microsoft YaHei UI" pitchFamily="34" charset="-122"/>
              <a:ea typeface="Microsoft YaHei UI" pitchFamily="34" charset="-122"/>
            </a:endParaRPr>
          </a:p>
          <a:p>
            <a:endParaRPr lang="en-US" sz="1800" b="1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867400"/>
            <a:ext cx="1458106" cy="876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06" y="2971800"/>
            <a:ext cx="5704694" cy="2895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Aims and Objective</a:t>
            </a:r>
            <a:endParaRPr lang="en-US" sz="3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Alert Instantly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Prevention is better than cure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1447800" y="6286500"/>
            <a:ext cx="4495800" cy="457200"/>
          </a:xfrm>
        </p:spPr>
        <p:txBody>
          <a:bodyPr/>
          <a:lstStyle/>
          <a:p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Beuth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Hochschule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f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r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Technik</a:t>
            </a:r>
            <a:endParaRPr lang="en-US" sz="1800" b="1" dirty="0">
              <a:latin typeface="Arial" panose="020B0604020202020204" pitchFamily="34" charset="0"/>
              <a:ea typeface="Microsoft YaHei UI" pitchFamily="34" charset="-122"/>
              <a:cs typeface="Arial" panose="020B0604020202020204" pitchFamily="34" charset="0"/>
            </a:endParaRPr>
          </a:p>
          <a:p>
            <a:r>
              <a:rPr lang="en-GB" dirty="0"/>
              <a:t>Distributive Systems and Services (MCIT) Group</a:t>
            </a:r>
            <a:endParaRPr lang="en-US" b="1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C45DD-F8E8-4E47-9EC0-A15FA9B620B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87" y="3886200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867400"/>
            <a:ext cx="1458106" cy="876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Proposed Methods/Techniques</a:t>
            </a:r>
            <a:endParaRPr lang="en-US" sz="3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7046912" cy="4114800"/>
          </a:xfrm>
        </p:spPr>
        <p:txBody>
          <a:bodyPr/>
          <a:lstStyle/>
          <a:p>
            <a:pPr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Capture Motion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Send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SmS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Send Email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Online Portal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990600" y="6305550"/>
            <a:ext cx="5867400" cy="457200"/>
          </a:xfrm>
        </p:spPr>
        <p:txBody>
          <a:bodyPr/>
          <a:lstStyle/>
          <a:p>
            <a:r>
              <a:rPr lang="en-US" sz="24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Beuth</a:t>
            </a:r>
            <a:r>
              <a:rPr lang="en-US" sz="24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Hochschule</a:t>
            </a:r>
            <a:r>
              <a:rPr lang="en-US" sz="24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f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r>
              <a:rPr lang="en-US" sz="24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r</a:t>
            </a:r>
            <a:r>
              <a:rPr lang="en-US" sz="24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Technik</a:t>
            </a:r>
            <a:endParaRPr lang="en-US" sz="2400" b="1" dirty="0">
              <a:latin typeface="Arial" panose="020B0604020202020204" pitchFamily="34" charset="0"/>
              <a:ea typeface="Microsoft YaHei UI" pitchFamily="34" charset="-122"/>
              <a:cs typeface="Arial" panose="020B0604020202020204" pitchFamily="34" charset="0"/>
            </a:endParaRPr>
          </a:p>
          <a:p>
            <a:r>
              <a:rPr lang="en-GB" dirty="0"/>
              <a:t>Distributive Systems and Services (MCIT) Group</a:t>
            </a:r>
            <a:endParaRPr lang="en-US" b="1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867400"/>
            <a:ext cx="1458106" cy="876300"/>
          </a:xfrm>
          <a:prstGeom prst="rect">
            <a:avLst/>
          </a:prstGeom>
        </p:spPr>
      </p:pic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/>
          <a:p>
            <a:fld id="{CC2C45DD-F8E8-4E47-9EC0-A15FA9B620B2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90600" y="228600"/>
            <a:ext cx="7793037" cy="1462087"/>
          </a:xfrm>
        </p:spPr>
        <p:txBody>
          <a:bodyPr/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Block Diagram</a:t>
            </a:r>
            <a:endParaRPr lang="en-US" sz="3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C45DD-F8E8-4E47-9EC0-A15FA9B620B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774062" y="6400800"/>
            <a:ext cx="5867400" cy="457200"/>
          </a:xfrm>
        </p:spPr>
        <p:txBody>
          <a:bodyPr/>
          <a:lstStyle/>
          <a:p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Beuth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Hochschule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f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r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Technik</a:t>
            </a:r>
            <a:endParaRPr lang="en-US" sz="1800" b="1" dirty="0">
              <a:latin typeface="Arial" panose="020B0604020202020204" pitchFamily="34" charset="0"/>
              <a:ea typeface="Microsoft YaHei UI" pitchFamily="34" charset="-122"/>
              <a:cs typeface="Arial" panose="020B0604020202020204" pitchFamily="34" charset="0"/>
            </a:endParaRPr>
          </a:p>
          <a:p>
            <a:r>
              <a:rPr lang="en-GB" dirty="0"/>
              <a:t>Distributive Systems and Services (MCIT) Group</a:t>
            </a:r>
            <a:endParaRPr lang="en-US" b="1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133601"/>
            <a:ext cx="1219200" cy="1219200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49" y="3886200"/>
            <a:ext cx="838200" cy="1011620"/>
          </a:xfrm>
          <a:prstGeom prst="rect">
            <a:avLst/>
          </a:prstGeom>
        </p:spPr>
      </p:pic>
      <p:cxnSp>
        <p:nvCxnSpPr>
          <p:cNvPr id="18" name="Elbow Connector 17"/>
          <p:cNvCxnSpPr>
            <a:endCxn id="14" idx="0"/>
          </p:cNvCxnSpPr>
          <p:nvPr/>
        </p:nvCxnSpPr>
        <p:spPr bwMode="auto">
          <a:xfrm rot="10800000" flipV="1">
            <a:off x="2724149" y="2895600"/>
            <a:ext cx="1028700" cy="9906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542088"/>
            <a:ext cx="1234093" cy="84992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62" y="4622917"/>
            <a:ext cx="1152524" cy="1152524"/>
          </a:xfrm>
          <a:prstGeom prst="rect">
            <a:avLst/>
          </a:prstGeom>
        </p:spPr>
      </p:pic>
      <p:cxnSp>
        <p:nvCxnSpPr>
          <p:cNvPr id="22" name="Elbow Connector 21"/>
          <p:cNvCxnSpPr/>
          <p:nvPr/>
        </p:nvCxnSpPr>
        <p:spPr bwMode="auto">
          <a:xfrm>
            <a:off x="2724147" y="5027238"/>
            <a:ext cx="1028704" cy="343882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Elbow Connector 26"/>
          <p:cNvCxnSpPr/>
          <p:nvPr/>
        </p:nvCxnSpPr>
        <p:spPr bwMode="auto">
          <a:xfrm rot="10800000" flipV="1">
            <a:off x="5334000" y="4495799"/>
            <a:ext cx="1226646" cy="703379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Footer Placeholder 9"/>
          <p:cNvSpPr txBox="1">
            <a:spLocks/>
          </p:cNvSpPr>
          <p:nvPr/>
        </p:nvSpPr>
        <p:spPr bwMode="auto">
          <a:xfrm rot="21422678">
            <a:off x="1495562" y="2364931"/>
            <a:ext cx="152512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Microsoft YaHei UI" pitchFamily="34" charset="-122"/>
                <a:ea typeface="Microsoft YaHei UI" pitchFamily="34" charset="-122"/>
              </a:rPr>
              <a:t>Motion Detected</a:t>
            </a:r>
            <a:endParaRPr lang="en-US" sz="1800" b="1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9" name="Footer Placeholder 9"/>
          <p:cNvSpPr txBox="1">
            <a:spLocks/>
          </p:cNvSpPr>
          <p:nvPr/>
        </p:nvSpPr>
        <p:spPr bwMode="auto">
          <a:xfrm rot="1454726">
            <a:off x="2303821" y="5646586"/>
            <a:ext cx="1405168" cy="295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Microsoft YaHei UI" pitchFamily="34" charset="-122"/>
                <a:ea typeface="Microsoft YaHei UI" pitchFamily="34" charset="-122"/>
              </a:rPr>
              <a:t>Log into account</a:t>
            </a:r>
            <a:endParaRPr lang="en-US" sz="1800" b="1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0" name="Footer Placeholder 9"/>
          <p:cNvSpPr txBox="1">
            <a:spLocks/>
          </p:cNvSpPr>
          <p:nvPr/>
        </p:nvSpPr>
        <p:spPr bwMode="auto">
          <a:xfrm rot="19046766">
            <a:off x="5630005" y="5085690"/>
            <a:ext cx="1405168" cy="295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Microsoft YaHei UI" pitchFamily="34" charset="-122"/>
                <a:ea typeface="Microsoft YaHei UI" pitchFamily="34" charset="-122"/>
              </a:rPr>
              <a:t>key</a:t>
            </a:r>
            <a:endParaRPr lang="en-US" sz="1800" b="1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867400"/>
            <a:ext cx="1458106" cy="876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98" y="3886200"/>
            <a:ext cx="1071563" cy="1071563"/>
          </a:xfrm>
          <a:prstGeom prst="rect">
            <a:avLst/>
          </a:prstGeom>
        </p:spPr>
      </p:pic>
      <p:cxnSp>
        <p:nvCxnSpPr>
          <p:cNvPr id="34" name="Elbow Connector 33"/>
          <p:cNvCxnSpPr>
            <a:endCxn id="32" idx="0"/>
          </p:cNvCxnSpPr>
          <p:nvPr/>
        </p:nvCxnSpPr>
        <p:spPr bwMode="auto">
          <a:xfrm rot="10800000" flipV="1">
            <a:off x="1385280" y="2895600"/>
            <a:ext cx="1129320" cy="9906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Workflow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91285" y="6313539"/>
            <a:ext cx="6019800" cy="457200"/>
          </a:xfrm>
        </p:spPr>
        <p:txBody>
          <a:bodyPr/>
          <a:lstStyle/>
          <a:p>
            <a:r>
              <a:rPr lang="en-US" sz="24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Beuth</a:t>
            </a:r>
            <a:r>
              <a:rPr lang="en-US" sz="24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Hochschule</a:t>
            </a:r>
            <a:r>
              <a:rPr lang="en-US" sz="24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f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r>
              <a:rPr lang="en-US" sz="24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r</a:t>
            </a:r>
            <a:r>
              <a:rPr lang="en-US" sz="24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Technik</a:t>
            </a:r>
            <a:endParaRPr lang="en-US" sz="2400" b="1" dirty="0">
              <a:latin typeface="Arial" panose="020B0604020202020204" pitchFamily="34" charset="0"/>
              <a:ea typeface="Microsoft YaHei UI" pitchFamily="34" charset="-122"/>
              <a:cs typeface="Arial" panose="020B0604020202020204" pitchFamily="34" charset="0"/>
            </a:endParaRPr>
          </a:p>
          <a:p>
            <a:r>
              <a:rPr lang="en-GB" dirty="0"/>
              <a:t>Distributive Systems and Services (MCIT) Group</a:t>
            </a:r>
            <a:endParaRPr lang="en-US" b="1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2017713"/>
            <a:ext cx="5287058" cy="3628244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867400"/>
            <a:ext cx="1458106" cy="876300"/>
          </a:xfrm>
          <a:prstGeom prst="rect">
            <a:avLst/>
          </a:prstGeom>
        </p:spPr>
      </p:pic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/>
          <a:p>
            <a:fld id="{CC2C45DD-F8E8-4E47-9EC0-A15FA9B620B2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Workflow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3600"/>
            <a:ext cx="3086100" cy="35814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7800" y="6699301"/>
            <a:ext cx="4267200" cy="107080"/>
          </a:xfrm>
        </p:spPr>
        <p:txBody>
          <a:bodyPr/>
          <a:lstStyle/>
          <a:p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Beuth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Hochschule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f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ü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r</a:t>
            </a:r>
            <a:r>
              <a:rPr lang="en-US" sz="1800" b="1" dirty="0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ea typeface="Microsoft YaHei UI" pitchFamily="34" charset="-122"/>
                <a:cs typeface="Arial" panose="020B0604020202020204" pitchFamily="34" charset="0"/>
              </a:rPr>
              <a:t>Technik</a:t>
            </a:r>
            <a:endParaRPr lang="en-US" sz="1800" b="1" dirty="0">
              <a:latin typeface="Arial" panose="020B0604020202020204" pitchFamily="34" charset="0"/>
              <a:ea typeface="Microsoft YaHei UI" pitchFamily="34" charset="-122"/>
              <a:cs typeface="Arial" panose="020B0604020202020204" pitchFamily="34" charset="0"/>
            </a:endParaRPr>
          </a:p>
          <a:p>
            <a:r>
              <a:rPr lang="en-GB" dirty="0"/>
              <a:t>Distributive Systems and Services (MCIT) Group</a:t>
            </a:r>
            <a:endParaRPr lang="en-US" b="1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C45DD-F8E8-4E47-9EC0-A15FA9B620B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096729"/>
            <a:ext cx="4744203" cy="20993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867400"/>
            <a:ext cx="1458106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31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ends design template">
  <a:themeElements>
    <a:clrScheme name="Office Theme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 Them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Office T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1024</TotalTime>
  <Words>347</Words>
  <Application>Microsoft Office PowerPoint</Application>
  <PresentationFormat>On-screen Show (4:3)</PresentationFormat>
  <Paragraphs>113</Paragraphs>
  <Slides>17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Blends design template</vt:lpstr>
      <vt:lpstr>Anti Theft Surveillance System</vt:lpstr>
      <vt:lpstr>  Anti Theft Surveillance System</vt:lpstr>
      <vt:lpstr>Overview</vt:lpstr>
      <vt:lpstr>Problem Statement</vt:lpstr>
      <vt:lpstr>Aims and Objective</vt:lpstr>
      <vt:lpstr>Proposed Methods/Techniques</vt:lpstr>
      <vt:lpstr>Block Diagram</vt:lpstr>
      <vt:lpstr>Workflow</vt:lpstr>
      <vt:lpstr>Workflow</vt:lpstr>
      <vt:lpstr>Workflow</vt:lpstr>
      <vt:lpstr>Workflow</vt:lpstr>
      <vt:lpstr>Workflow</vt:lpstr>
      <vt:lpstr>Workflow</vt:lpstr>
      <vt:lpstr>Workflow</vt:lpstr>
      <vt:lpstr>Workflow</vt:lpstr>
      <vt:lpstr>References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marif1</dc:creator>
  <cp:lastModifiedBy>QC</cp:lastModifiedBy>
  <cp:revision>105</cp:revision>
  <cp:lastPrinted>1601-01-01T00:00:00Z</cp:lastPrinted>
  <dcterms:created xsi:type="dcterms:W3CDTF">2015-01-26T06:50:11Z</dcterms:created>
  <dcterms:modified xsi:type="dcterms:W3CDTF">2019-01-10T11:46:22Z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TC102037591033</vt:lpwstr>
  </property>
</Properties>
</file>